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04F88-6A06-4ECE-B65C-23108F571014}" type="datetimeFigureOut">
              <a:rPr lang="ca-ES" smtClean="0"/>
              <a:t>11/06/2014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75EEB-23C8-4D47-B5E3-35F15ADE4C5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75EEB-23C8-4D47-B5E3-35F15ADE4C56}" type="slidenum">
              <a:rPr lang="es-ES" smtClean="0"/>
              <a:t>2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4CDDB-5175-4407-AE52-095490AA7BFC}" type="datetimeFigureOut">
              <a:rPr lang="ca-ES" smtClean="0"/>
              <a:pPr/>
              <a:t>11/06/2014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02E31-7EDC-4ACC-B30C-09AFB4FDAD6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24.media.tumblr.com/tumblr_m3nuykcqRQ1r52kfeo1_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076" y="0"/>
            <a:ext cx="7000924" cy="4592608"/>
          </a:xfrm>
          <a:prstGeom prst="rect">
            <a:avLst/>
          </a:prstGeom>
          <a:noFill/>
        </p:spPr>
      </p:pic>
      <p:pic>
        <p:nvPicPr>
          <p:cNvPr id="11266" name="Picture 2" descr="http://4.bp.blogspot.com/-5SknLyS0xi0/UKpsqapV0GI/AAAAAAAAF6Q/q93lDyn3Ehk/s1600/centre-equestre192009121519164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214710" cy="331287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0605256">
            <a:off x="767994" y="336049"/>
            <a:ext cx="4071966" cy="1470025"/>
          </a:xfrm>
        </p:spPr>
        <p:txBody>
          <a:bodyPr/>
          <a:lstStyle/>
          <a:p>
            <a:r>
              <a:rPr lang="ca-ES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Animals Albins</a:t>
            </a:r>
            <a:endParaRPr lang="ca-E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http://blu.stb.s-msn.com/i/B2/98271B8FFE0AA4F7C8F1A80A8186_h450_w598_m2_q90_cfPLoKLtA.jpg"/>
          <p:cNvPicPr>
            <a:picLocks noChangeAspect="1" noChangeArrowheads="1"/>
          </p:cNvPicPr>
          <p:nvPr/>
        </p:nvPicPr>
        <p:blipFill>
          <a:blip r:embed="rId4"/>
          <a:srcRect l="1515" t="11051" r="7575" b="8086"/>
          <a:stretch>
            <a:fillRect/>
          </a:stretch>
        </p:blipFill>
        <p:spPr bwMode="auto">
          <a:xfrm>
            <a:off x="3786182" y="4000480"/>
            <a:ext cx="5357818" cy="2857520"/>
          </a:xfrm>
          <a:prstGeom prst="rect">
            <a:avLst/>
          </a:prstGeom>
          <a:noFill/>
        </p:spPr>
      </p:pic>
      <p:pic>
        <p:nvPicPr>
          <p:cNvPr id="1026" name="Picture 2" descr="http://1.bp.blogspot.com/_KRrXG0OSRH0/TSydLYBs5mI/AAAAAAAAAbw/7KsZ3ewED8M/s1600/animais+albinos+13.jpg"/>
          <p:cNvPicPr>
            <a:picLocks noChangeAspect="1" noChangeArrowheads="1"/>
          </p:cNvPicPr>
          <p:nvPr/>
        </p:nvPicPr>
        <p:blipFill>
          <a:blip r:embed="rId5"/>
          <a:srcRect r="1852" b="6488"/>
          <a:stretch>
            <a:fillRect/>
          </a:stretch>
        </p:blipFill>
        <p:spPr bwMode="auto">
          <a:xfrm>
            <a:off x="0" y="3313787"/>
            <a:ext cx="3786182" cy="3544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Què es  el albinisme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L'albinisme és un trastorn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genètic en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què hi ha una absència congènita de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pigmentació dels ulls, pell i pèl als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éssers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humans i animals,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causat per una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mutació en els gens.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 els humans afectats, es caracteritza pel fet que tenen el pèl blanc, els ulls clars i la pell blanca lleugerament rosada. També es dóna en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els vegetals,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on manquen altres compostos com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els carotens.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És hereditari; apareix amb la combinació dels dos pares portadors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del gen recessiu.</a:t>
            </a:r>
            <a:endParaRPr lang="ca-E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Aquesta malaltia es pot donar de diferents formes: l'albinisme parcial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(albinisme ocular) i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l'albinisme total 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(albinisme </a:t>
            </a:r>
            <a:r>
              <a:rPr lang="ca-E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oculoc</a:t>
            </a:r>
            <a:r>
              <a:rPr lang="ca-E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utani</a:t>
            </a:r>
            <a:r>
              <a:rPr lang="ca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).</a:t>
            </a:r>
            <a:endParaRPr lang="ca-E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119</Words>
  <Application>Microsoft Office PowerPoint</Application>
  <PresentationFormat>Presentación en pantalla (4:3)</PresentationFormat>
  <Paragraphs>5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Animals Albins</vt:lpstr>
      <vt:lpstr>Què es  el albinisme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Animals Albins</dc:title>
  <dc:creator>Generalitat de Catalunya</dc:creator>
  <cp:lastModifiedBy>Generalitat de Catalunya</cp:lastModifiedBy>
  <cp:revision>7</cp:revision>
  <dcterms:created xsi:type="dcterms:W3CDTF">2014-06-10T10:43:16Z</dcterms:created>
  <dcterms:modified xsi:type="dcterms:W3CDTF">2014-06-11T10:52:35Z</dcterms:modified>
</cp:coreProperties>
</file>